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6" r:id="rId5"/>
  </p:sldIdLst>
  <p:sldSz cx="10693400" cy="7562850"/>
  <p:notesSz cx="10693400" cy="75628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C59DBA-FD9C-41C1-8206-4432B6F9179C}" v="4" dt="2020-10-28T11:11:38.537"/>
    <p1510:client id="{D6B2D9E1-F550-48B4-BC59-AD813FC6F322}" v="15" dt="2020-10-28T11:09:18.88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94670" autoAdjust="0"/>
  </p:normalViewPr>
  <p:slideViewPr>
    <p:cSldViewPr>
      <p:cViewPr varScale="1">
        <p:scale>
          <a:sx n="95" d="100"/>
          <a:sy n="95" d="100"/>
        </p:scale>
        <p:origin x="996" y="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7A9621-A4AE-4916-963B-24B3ABD39B74}" type="datetimeFigureOut">
              <a:rPr lang="fr-FR" smtClean="0"/>
              <a:t>21/10/2021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04163-0FF4-443B-B73D-231B0DE80C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4620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50" b="1" i="0">
                <a:solidFill>
                  <a:schemeClr val="bg1"/>
                </a:solidFill>
                <a:latin typeface="Indivisa Text Sans Black"/>
                <a:cs typeface="Indivisa Text Sans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50" b="1" i="0">
                <a:solidFill>
                  <a:schemeClr val="bg1"/>
                </a:solidFill>
                <a:latin typeface="Indivisa Text Sans Black"/>
                <a:cs typeface="Indivisa Text Sans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50" b="1" i="0">
                <a:solidFill>
                  <a:schemeClr val="bg1"/>
                </a:solidFill>
                <a:latin typeface="Indivisa Text Sans Black"/>
                <a:cs typeface="Indivisa Text Sans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0693400" cy="641032"/>
          </a:xfrm>
          <a:prstGeom prst="rect">
            <a:avLst/>
          </a:prstGeom>
          <a:blipFill>
            <a:blip r:embed="rId7" cstate="print"/>
            <a:stretch>
              <a:fillRect l="-1" r="-1346"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0" y="7349997"/>
            <a:ext cx="10693400" cy="210007"/>
          </a:xfrm>
          <a:prstGeom prst="rect">
            <a:avLst/>
          </a:prstGeom>
          <a:blipFill>
            <a:blip r:embed="rId8" cstate="print"/>
            <a:stretch>
              <a:fillRect l="-342" r="-1005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65300" y="214153"/>
            <a:ext cx="6362799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50" b="1" i="0">
                <a:solidFill>
                  <a:schemeClr val="bg1"/>
                </a:solidFill>
                <a:latin typeface="Indivisa Text Sans Black"/>
                <a:cs typeface="Indivisa Text Sans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8118885" y="53487"/>
            <a:ext cx="1235572" cy="4314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87133410-E7E7-426F-AB6F-8B2E5B4DDE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5300" y="101891"/>
            <a:ext cx="1162578" cy="437707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9CAFF03D-A695-4548-A0B4-17FAA9E468CB}"/>
              </a:ext>
            </a:extLst>
          </p:cNvPr>
          <p:cNvSpPr txBox="1"/>
          <p:nvPr/>
        </p:nvSpPr>
        <p:spPr>
          <a:xfrm>
            <a:off x="12700" y="85642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bg1"/>
                </a:solidFill>
              </a:rPr>
              <a:t>WORKSHOP « L’AGROÉCOLOGIE AU SERVICE D’UNE BIOÉCONOMIE DURABLE, MYTHE OU RÉALITÉ ? »</a:t>
            </a:r>
          </a:p>
          <a:p>
            <a:r>
              <a:rPr lang="fr-FR" sz="1400" b="1" dirty="0" err="1">
                <a:solidFill>
                  <a:schemeClr val="bg1"/>
                </a:solidFill>
              </a:rPr>
              <a:t>UniLaSalle</a:t>
            </a:r>
            <a:r>
              <a:rPr lang="fr-FR" sz="1400" b="1" dirty="0">
                <a:solidFill>
                  <a:schemeClr val="bg1"/>
                </a:solidFill>
              </a:rPr>
              <a:t>, campus Beauvais, le 19 novembre 2021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810AB71163E249A7265B4B9D44F812" ma:contentTypeVersion="14" ma:contentTypeDescription="Crée un document." ma:contentTypeScope="" ma:versionID="ca37e37cbdf4837646c6c8d7a3b3a8c1">
  <xsd:schema xmlns:xsd="http://www.w3.org/2001/XMLSchema" xmlns:xs="http://www.w3.org/2001/XMLSchema" xmlns:p="http://schemas.microsoft.com/office/2006/metadata/properties" xmlns:ns3="d3dff3a7-c15d-4d3f-ad8a-52053a4a8675" xmlns:ns4="669be1a7-d053-4e5c-a95c-8c583a2cebdc" targetNamespace="http://schemas.microsoft.com/office/2006/metadata/properties" ma:root="true" ma:fieldsID="8400edce981e4c503353a8c23504171d" ns3:_="" ns4:_="">
    <xsd:import namespace="d3dff3a7-c15d-4d3f-ad8a-52053a4a8675"/>
    <xsd:import namespace="669be1a7-d053-4e5c-a95c-8c583a2cebd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dff3a7-c15d-4d3f-ad8a-52053a4a86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9be1a7-d053-4e5c-a95c-8c583a2cebd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941B7F-9B8F-4F23-BA58-1EE725C860CF}">
  <ds:schemaRefs>
    <ds:schemaRef ds:uri="http://schemas.microsoft.com/office/2006/documentManagement/types"/>
    <ds:schemaRef ds:uri="d3dff3a7-c15d-4d3f-ad8a-52053a4a8675"/>
    <ds:schemaRef ds:uri="http://purl.org/dc/elements/1.1/"/>
    <ds:schemaRef ds:uri="http://schemas.microsoft.com/office/2006/metadata/properties"/>
    <ds:schemaRef ds:uri="669be1a7-d053-4e5c-a95c-8c583a2cebdc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A4D6C0F-4026-4789-9C15-D7822733F5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89E83B-83CE-43FB-811A-327299CF76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dff3a7-c15d-4d3f-ad8a-52053a4a8675"/>
    <ds:schemaRef ds:uri="669be1a7-d053-4e5c-a95c-8c583a2ceb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2</Words>
  <Application>Microsoft Office PowerPoint</Application>
  <PresentationFormat>Personnalisé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Calibri</vt:lpstr>
      <vt:lpstr>Indivisa Text Sans Black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JOURNÉE DES DOCTORANTS</dc:title>
  <dc:creator>Johanne KLEE</dc:creator>
  <cp:lastModifiedBy>PERRINE PREVOT-LIGER</cp:lastModifiedBy>
  <cp:revision>16</cp:revision>
  <dcterms:created xsi:type="dcterms:W3CDTF">2020-10-13T10:08:22Z</dcterms:created>
  <dcterms:modified xsi:type="dcterms:W3CDTF">2021-10-21T10:22:08Z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2020-10-13T00:00:00Z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2020-10-13T00:00:00Z</vt:filetime>
  </property>
  <property fmtid="{D5CDD505-2E9C-101B-9397-08002B2CF9AE}" pid="5" name="ContentTypeId">
    <vt:lpwstr>0x010100DC810AB71163E249A7265B4B9D44F812</vt:lpwstr>
  </property>
</Properties>
</file>